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7" autoAdjust="0"/>
    <p:restoredTop sz="94660"/>
  </p:normalViewPr>
  <p:slideViewPr>
    <p:cSldViewPr snapToGrid="0">
      <p:cViewPr varScale="1">
        <p:scale>
          <a:sx n="91" d="100"/>
          <a:sy n="91" d="100"/>
        </p:scale>
        <p:origin x="63" y="6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A772FA-526A-4685-82E2-FEB6AE6D9FF6}" type="doc">
      <dgm:prSet loTypeId="urn:microsoft.com/office/officeart/2008/layout/LinedList" loCatId="list" qsTypeId="urn:microsoft.com/office/officeart/2005/8/quickstyle/simple1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89FC66E0-40F9-4A11-AAA4-3A663FE52F93}">
      <dgm:prSet/>
      <dgm:spPr/>
      <dgm:t>
        <a:bodyPr/>
        <a:lstStyle/>
        <a:p>
          <a:r>
            <a:rPr lang="en-US" baseline="0"/>
            <a:t>Ambidextrous</a:t>
          </a:r>
          <a:endParaRPr lang="en-US"/>
        </a:p>
      </dgm:t>
    </dgm:pt>
    <dgm:pt modelId="{013B82BC-4A55-414F-9A8E-5114EF1EFC49}" type="parTrans" cxnId="{421F8EB0-3E1B-49A2-AEF4-9F21153BD296}">
      <dgm:prSet/>
      <dgm:spPr/>
      <dgm:t>
        <a:bodyPr/>
        <a:lstStyle/>
        <a:p>
          <a:endParaRPr lang="en-US"/>
        </a:p>
      </dgm:t>
    </dgm:pt>
    <dgm:pt modelId="{B9155CFF-7947-447C-856C-4FD821539CFA}" type="sibTrans" cxnId="{421F8EB0-3E1B-49A2-AEF4-9F21153BD296}">
      <dgm:prSet/>
      <dgm:spPr/>
      <dgm:t>
        <a:bodyPr/>
        <a:lstStyle/>
        <a:p>
          <a:endParaRPr lang="en-US"/>
        </a:p>
      </dgm:t>
    </dgm:pt>
    <dgm:pt modelId="{C48F7BDE-D107-4F64-98E7-4ED6CA3E3DDE}">
      <dgm:prSet/>
      <dgm:spPr/>
      <dgm:t>
        <a:bodyPr/>
        <a:lstStyle/>
        <a:p>
          <a:r>
            <a:rPr lang="en-US" baseline="0"/>
            <a:t>Sew it instead of soldering it</a:t>
          </a:r>
          <a:endParaRPr lang="en-US"/>
        </a:p>
      </dgm:t>
    </dgm:pt>
    <dgm:pt modelId="{1C7303E7-F1CE-4DF4-9128-2EECE8CBDBD1}" type="parTrans" cxnId="{4E8F5583-DF08-4826-AE5A-49D4771D034A}">
      <dgm:prSet/>
      <dgm:spPr/>
      <dgm:t>
        <a:bodyPr/>
        <a:lstStyle/>
        <a:p>
          <a:endParaRPr lang="en-US"/>
        </a:p>
      </dgm:t>
    </dgm:pt>
    <dgm:pt modelId="{B898CE88-BBF1-4EC1-BCC1-ADF96342C82E}" type="sibTrans" cxnId="{4E8F5583-DF08-4826-AE5A-49D4771D034A}">
      <dgm:prSet/>
      <dgm:spPr/>
      <dgm:t>
        <a:bodyPr/>
        <a:lstStyle/>
        <a:p>
          <a:endParaRPr lang="en-US"/>
        </a:p>
      </dgm:t>
    </dgm:pt>
    <dgm:pt modelId="{E9BFB0E3-6AA7-45C2-85BC-E6741D873EC7}">
      <dgm:prSet/>
      <dgm:spPr/>
      <dgm:t>
        <a:bodyPr/>
        <a:lstStyle/>
        <a:p>
          <a:r>
            <a:rPr lang="en-US" baseline="0"/>
            <a:t>More accurate</a:t>
          </a:r>
          <a:endParaRPr lang="en-US"/>
        </a:p>
      </dgm:t>
    </dgm:pt>
    <dgm:pt modelId="{2879C65C-4319-4D29-BB38-0223CF0985E8}" type="parTrans" cxnId="{601C9577-0CB1-4A4B-A683-856F8AFB7878}">
      <dgm:prSet/>
      <dgm:spPr/>
      <dgm:t>
        <a:bodyPr/>
        <a:lstStyle/>
        <a:p>
          <a:endParaRPr lang="en-US"/>
        </a:p>
      </dgm:t>
    </dgm:pt>
    <dgm:pt modelId="{2B9164C2-1DB3-451D-9680-73B0356F858D}" type="sibTrans" cxnId="{601C9577-0CB1-4A4B-A683-856F8AFB7878}">
      <dgm:prSet/>
      <dgm:spPr/>
      <dgm:t>
        <a:bodyPr/>
        <a:lstStyle/>
        <a:p>
          <a:endParaRPr lang="en-US"/>
        </a:p>
      </dgm:t>
    </dgm:pt>
    <dgm:pt modelId="{38082F5C-AB6F-4E50-8979-8AF2C537DA07}">
      <dgm:prSet/>
      <dgm:spPr/>
      <dgm:t>
        <a:bodyPr/>
        <a:lstStyle/>
        <a:p>
          <a:r>
            <a:rPr lang="en-US" baseline="0"/>
            <a:t>More intuitive feedback</a:t>
          </a:r>
          <a:endParaRPr lang="en-US"/>
        </a:p>
      </dgm:t>
    </dgm:pt>
    <dgm:pt modelId="{645FA09B-1FC0-4153-BFCE-99D96558942D}" type="parTrans" cxnId="{1D308871-DEA6-489B-9EE4-8E26251BA28D}">
      <dgm:prSet/>
      <dgm:spPr/>
      <dgm:t>
        <a:bodyPr/>
        <a:lstStyle/>
        <a:p>
          <a:endParaRPr lang="en-US"/>
        </a:p>
      </dgm:t>
    </dgm:pt>
    <dgm:pt modelId="{DAF53665-FCE2-418C-8737-78E3E417098C}" type="sibTrans" cxnId="{1D308871-DEA6-489B-9EE4-8E26251BA28D}">
      <dgm:prSet/>
      <dgm:spPr/>
      <dgm:t>
        <a:bodyPr/>
        <a:lstStyle/>
        <a:p>
          <a:endParaRPr lang="en-US"/>
        </a:p>
      </dgm:t>
    </dgm:pt>
    <dgm:pt modelId="{D61BFD32-01BE-4396-A9E2-E9859CC10F5B}">
      <dgm:prSet/>
      <dgm:spPr/>
      <dgm:t>
        <a:bodyPr/>
        <a:lstStyle/>
        <a:p>
          <a:r>
            <a:rPr lang="en-US" baseline="0"/>
            <a:t>Switch sensor positions</a:t>
          </a:r>
          <a:endParaRPr lang="en-US"/>
        </a:p>
      </dgm:t>
    </dgm:pt>
    <dgm:pt modelId="{D4B587B1-FFB8-4B5D-8773-86F04C7616A7}" type="parTrans" cxnId="{F1E937C6-6051-4790-8C1C-8F26B0DB8C9E}">
      <dgm:prSet/>
      <dgm:spPr/>
      <dgm:t>
        <a:bodyPr/>
        <a:lstStyle/>
        <a:p>
          <a:endParaRPr lang="en-US"/>
        </a:p>
      </dgm:t>
    </dgm:pt>
    <dgm:pt modelId="{6D4DAD6A-906A-4A21-902E-253CDEA2F5AA}" type="sibTrans" cxnId="{F1E937C6-6051-4790-8C1C-8F26B0DB8C9E}">
      <dgm:prSet/>
      <dgm:spPr/>
      <dgm:t>
        <a:bodyPr/>
        <a:lstStyle/>
        <a:p>
          <a:endParaRPr lang="en-US"/>
        </a:p>
      </dgm:t>
    </dgm:pt>
    <dgm:pt modelId="{A0CC4BB0-6CB1-4DBF-8970-75C9FFB05825}" type="pres">
      <dgm:prSet presAssocID="{D7A772FA-526A-4685-82E2-FEB6AE6D9FF6}" presName="vert0" presStyleCnt="0">
        <dgm:presLayoutVars>
          <dgm:dir/>
          <dgm:animOne val="branch"/>
          <dgm:animLvl val="lvl"/>
        </dgm:presLayoutVars>
      </dgm:prSet>
      <dgm:spPr/>
    </dgm:pt>
    <dgm:pt modelId="{2780C717-E75F-4589-93A0-93243BC9BF77}" type="pres">
      <dgm:prSet presAssocID="{89FC66E0-40F9-4A11-AAA4-3A663FE52F93}" presName="thickLine" presStyleLbl="alignNode1" presStyleIdx="0" presStyleCnt="5"/>
      <dgm:spPr/>
    </dgm:pt>
    <dgm:pt modelId="{E7D65D3A-F3D7-4467-AE06-0E3B78DA1045}" type="pres">
      <dgm:prSet presAssocID="{89FC66E0-40F9-4A11-AAA4-3A663FE52F93}" presName="horz1" presStyleCnt="0"/>
      <dgm:spPr/>
    </dgm:pt>
    <dgm:pt modelId="{C58772F7-507C-4FDE-A312-D099D7B4E092}" type="pres">
      <dgm:prSet presAssocID="{89FC66E0-40F9-4A11-AAA4-3A663FE52F93}" presName="tx1" presStyleLbl="revTx" presStyleIdx="0" presStyleCnt="5"/>
      <dgm:spPr/>
    </dgm:pt>
    <dgm:pt modelId="{3E7CCCCB-EF8D-42F4-818A-D8387B13D430}" type="pres">
      <dgm:prSet presAssocID="{89FC66E0-40F9-4A11-AAA4-3A663FE52F93}" presName="vert1" presStyleCnt="0"/>
      <dgm:spPr/>
    </dgm:pt>
    <dgm:pt modelId="{D03DD8A4-B1F4-4152-B877-0E44590932A8}" type="pres">
      <dgm:prSet presAssocID="{C48F7BDE-D107-4F64-98E7-4ED6CA3E3DDE}" presName="thickLine" presStyleLbl="alignNode1" presStyleIdx="1" presStyleCnt="5"/>
      <dgm:spPr/>
    </dgm:pt>
    <dgm:pt modelId="{399FDCE6-010B-4591-9BBC-FCD3298F72F0}" type="pres">
      <dgm:prSet presAssocID="{C48F7BDE-D107-4F64-98E7-4ED6CA3E3DDE}" presName="horz1" presStyleCnt="0"/>
      <dgm:spPr/>
    </dgm:pt>
    <dgm:pt modelId="{09328074-D575-4DB2-9591-7B90FFE0CC7A}" type="pres">
      <dgm:prSet presAssocID="{C48F7BDE-D107-4F64-98E7-4ED6CA3E3DDE}" presName="tx1" presStyleLbl="revTx" presStyleIdx="1" presStyleCnt="5"/>
      <dgm:spPr/>
    </dgm:pt>
    <dgm:pt modelId="{7C951604-8C6A-423E-A7B9-F8B76D5B0124}" type="pres">
      <dgm:prSet presAssocID="{C48F7BDE-D107-4F64-98E7-4ED6CA3E3DDE}" presName="vert1" presStyleCnt="0"/>
      <dgm:spPr/>
    </dgm:pt>
    <dgm:pt modelId="{5167238A-230A-4DE0-9278-A0A15D17371F}" type="pres">
      <dgm:prSet presAssocID="{E9BFB0E3-6AA7-45C2-85BC-E6741D873EC7}" presName="thickLine" presStyleLbl="alignNode1" presStyleIdx="2" presStyleCnt="5"/>
      <dgm:spPr/>
    </dgm:pt>
    <dgm:pt modelId="{63EA503D-0A9D-4D6B-A313-59252EEDF71B}" type="pres">
      <dgm:prSet presAssocID="{E9BFB0E3-6AA7-45C2-85BC-E6741D873EC7}" presName="horz1" presStyleCnt="0"/>
      <dgm:spPr/>
    </dgm:pt>
    <dgm:pt modelId="{A7F20211-263A-4035-A93C-4462FAF8BF91}" type="pres">
      <dgm:prSet presAssocID="{E9BFB0E3-6AA7-45C2-85BC-E6741D873EC7}" presName="tx1" presStyleLbl="revTx" presStyleIdx="2" presStyleCnt="5"/>
      <dgm:spPr/>
    </dgm:pt>
    <dgm:pt modelId="{100519D8-7365-44A8-BC29-C291FE42DC26}" type="pres">
      <dgm:prSet presAssocID="{E9BFB0E3-6AA7-45C2-85BC-E6741D873EC7}" presName="vert1" presStyleCnt="0"/>
      <dgm:spPr/>
    </dgm:pt>
    <dgm:pt modelId="{3D22008B-4485-4725-9DA2-ED951092CA6E}" type="pres">
      <dgm:prSet presAssocID="{38082F5C-AB6F-4E50-8979-8AF2C537DA07}" presName="thickLine" presStyleLbl="alignNode1" presStyleIdx="3" presStyleCnt="5"/>
      <dgm:spPr/>
    </dgm:pt>
    <dgm:pt modelId="{4073A0BF-EF76-4B80-87D8-C6ACCE49FEF4}" type="pres">
      <dgm:prSet presAssocID="{38082F5C-AB6F-4E50-8979-8AF2C537DA07}" presName="horz1" presStyleCnt="0"/>
      <dgm:spPr/>
    </dgm:pt>
    <dgm:pt modelId="{4B5CB912-0A40-43FC-9719-1C4B91D06F05}" type="pres">
      <dgm:prSet presAssocID="{38082F5C-AB6F-4E50-8979-8AF2C537DA07}" presName="tx1" presStyleLbl="revTx" presStyleIdx="3" presStyleCnt="5"/>
      <dgm:spPr/>
    </dgm:pt>
    <dgm:pt modelId="{8AFAE944-B6E2-4B90-AB41-C4F7AD0D94BF}" type="pres">
      <dgm:prSet presAssocID="{38082F5C-AB6F-4E50-8979-8AF2C537DA07}" presName="vert1" presStyleCnt="0"/>
      <dgm:spPr/>
    </dgm:pt>
    <dgm:pt modelId="{A0680555-7757-4F5F-93DD-452DE4441D0E}" type="pres">
      <dgm:prSet presAssocID="{D61BFD32-01BE-4396-A9E2-E9859CC10F5B}" presName="thickLine" presStyleLbl="alignNode1" presStyleIdx="4" presStyleCnt="5"/>
      <dgm:spPr/>
    </dgm:pt>
    <dgm:pt modelId="{533EE28E-5BBC-4A7C-B169-3588160BCAF6}" type="pres">
      <dgm:prSet presAssocID="{D61BFD32-01BE-4396-A9E2-E9859CC10F5B}" presName="horz1" presStyleCnt="0"/>
      <dgm:spPr/>
    </dgm:pt>
    <dgm:pt modelId="{910F560C-1120-49FF-8411-D3A91D9F2BF1}" type="pres">
      <dgm:prSet presAssocID="{D61BFD32-01BE-4396-A9E2-E9859CC10F5B}" presName="tx1" presStyleLbl="revTx" presStyleIdx="4" presStyleCnt="5"/>
      <dgm:spPr/>
    </dgm:pt>
    <dgm:pt modelId="{785A4D20-F073-4E92-89FB-CDCFE34E8A6C}" type="pres">
      <dgm:prSet presAssocID="{D61BFD32-01BE-4396-A9E2-E9859CC10F5B}" presName="vert1" presStyleCnt="0"/>
      <dgm:spPr/>
    </dgm:pt>
  </dgm:ptLst>
  <dgm:cxnLst>
    <dgm:cxn modelId="{75957D63-5521-4A9D-92FA-33441E591963}" type="presOf" srcId="{C48F7BDE-D107-4F64-98E7-4ED6CA3E3DDE}" destId="{09328074-D575-4DB2-9591-7B90FFE0CC7A}" srcOrd="0" destOrd="0" presId="urn:microsoft.com/office/officeart/2008/layout/LinedList"/>
    <dgm:cxn modelId="{B263F145-CDAC-4DB0-A6BC-2524BA3780D6}" type="presOf" srcId="{89FC66E0-40F9-4A11-AAA4-3A663FE52F93}" destId="{C58772F7-507C-4FDE-A312-D099D7B4E092}" srcOrd="0" destOrd="0" presId="urn:microsoft.com/office/officeart/2008/layout/LinedList"/>
    <dgm:cxn modelId="{1D308871-DEA6-489B-9EE4-8E26251BA28D}" srcId="{D7A772FA-526A-4685-82E2-FEB6AE6D9FF6}" destId="{38082F5C-AB6F-4E50-8979-8AF2C537DA07}" srcOrd="3" destOrd="0" parTransId="{645FA09B-1FC0-4153-BFCE-99D96558942D}" sibTransId="{DAF53665-FCE2-418C-8737-78E3E417098C}"/>
    <dgm:cxn modelId="{601C9577-0CB1-4A4B-A683-856F8AFB7878}" srcId="{D7A772FA-526A-4685-82E2-FEB6AE6D9FF6}" destId="{E9BFB0E3-6AA7-45C2-85BC-E6741D873EC7}" srcOrd="2" destOrd="0" parTransId="{2879C65C-4319-4D29-BB38-0223CF0985E8}" sibTransId="{2B9164C2-1DB3-451D-9680-73B0356F858D}"/>
    <dgm:cxn modelId="{4E8F5583-DF08-4826-AE5A-49D4771D034A}" srcId="{D7A772FA-526A-4685-82E2-FEB6AE6D9FF6}" destId="{C48F7BDE-D107-4F64-98E7-4ED6CA3E3DDE}" srcOrd="1" destOrd="0" parTransId="{1C7303E7-F1CE-4DF4-9128-2EECE8CBDBD1}" sibTransId="{B898CE88-BBF1-4EC1-BCC1-ADF96342C82E}"/>
    <dgm:cxn modelId="{3578118B-8D4A-495D-A698-7CFFCD448073}" type="presOf" srcId="{E9BFB0E3-6AA7-45C2-85BC-E6741D873EC7}" destId="{A7F20211-263A-4035-A93C-4462FAF8BF91}" srcOrd="0" destOrd="0" presId="urn:microsoft.com/office/officeart/2008/layout/LinedList"/>
    <dgm:cxn modelId="{A2E23E97-6609-4221-8E83-3CC8D2C26684}" type="presOf" srcId="{D61BFD32-01BE-4396-A9E2-E9859CC10F5B}" destId="{910F560C-1120-49FF-8411-D3A91D9F2BF1}" srcOrd="0" destOrd="0" presId="urn:microsoft.com/office/officeart/2008/layout/LinedList"/>
    <dgm:cxn modelId="{4BFB5E9A-1EAF-40EC-8F19-523A2A930B6B}" type="presOf" srcId="{D7A772FA-526A-4685-82E2-FEB6AE6D9FF6}" destId="{A0CC4BB0-6CB1-4DBF-8970-75C9FFB05825}" srcOrd="0" destOrd="0" presId="urn:microsoft.com/office/officeart/2008/layout/LinedList"/>
    <dgm:cxn modelId="{421F8EB0-3E1B-49A2-AEF4-9F21153BD296}" srcId="{D7A772FA-526A-4685-82E2-FEB6AE6D9FF6}" destId="{89FC66E0-40F9-4A11-AAA4-3A663FE52F93}" srcOrd="0" destOrd="0" parTransId="{013B82BC-4A55-414F-9A8E-5114EF1EFC49}" sibTransId="{B9155CFF-7947-447C-856C-4FD821539CFA}"/>
    <dgm:cxn modelId="{F1E937C6-6051-4790-8C1C-8F26B0DB8C9E}" srcId="{D7A772FA-526A-4685-82E2-FEB6AE6D9FF6}" destId="{D61BFD32-01BE-4396-A9E2-E9859CC10F5B}" srcOrd="4" destOrd="0" parTransId="{D4B587B1-FFB8-4B5D-8773-86F04C7616A7}" sibTransId="{6D4DAD6A-906A-4A21-902E-253CDEA2F5AA}"/>
    <dgm:cxn modelId="{1BF530FD-AD89-4C86-877C-FB067D517C78}" type="presOf" srcId="{38082F5C-AB6F-4E50-8979-8AF2C537DA07}" destId="{4B5CB912-0A40-43FC-9719-1C4B91D06F05}" srcOrd="0" destOrd="0" presId="urn:microsoft.com/office/officeart/2008/layout/LinedList"/>
    <dgm:cxn modelId="{AE2FDC28-3D05-46F5-96A4-E0EC786B7B53}" type="presParOf" srcId="{A0CC4BB0-6CB1-4DBF-8970-75C9FFB05825}" destId="{2780C717-E75F-4589-93A0-93243BC9BF77}" srcOrd="0" destOrd="0" presId="urn:microsoft.com/office/officeart/2008/layout/LinedList"/>
    <dgm:cxn modelId="{8F96187D-65E0-4575-84EA-27CCCD8ECA82}" type="presParOf" srcId="{A0CC4BB0-6CB1-4DBF-8970-75C9FFB05825}" destId="{E7D65D3A-F3D7-4467-AE06-0E3B78DA1045}" srcOrd="1" destOrd="0" presId="urn:microsoft.com/office/officeart/2008/layout/LinedList"/>
    <dgm:cxn modelId="{667120CD-3AF8-4CDD-950F-A25966F7FA70}" type="presParOf" srcId="{E7D65D3A-F3D7-4467-AE06-0E3B78DA1045}" destId="{C58772F7-507C-4FDE-A312-D099D7B4E092}" srcOrd="0" destOrd="0" presId="urn:microsoft.com/office/officeart/2008/layout/LinedList"/>
    <dgm:cxn modelId="{0A24229C-98B6-4D6A-9610-5B4512C0B790}" type="presParOf" srcId="{E7D65D3A-F3D7-4467-AE06-0E3B78DA1045}" destId="{3E7CCCCB-EF8D-42F4-818A-D8387B13D430}" srcOrd="1" destOrd="0" presId="urn:microsoft.com/office/officeart/2008/layout/LinedList"/>
    <dgm:cxn modelId="{C639F82E-BA49-4379-9321-3CE8D3C94F07}" type="presParOf" srcId="{A0CC4BB0-6CB1-4DBF-8970-75C9FFB05825}" destId="{D03DD8A4-B1F4-4152-B877-0E44590932A8}" srcOrd="2" destOrd="0" presId="urn:microsoft.com/office/officeart/2008/layout/LinedList"/>
    <dgm:cxn modelId="{A82CACB8-DC22-443D-9DCB-EFA3CF005864}" type="presParOf" srcId="{A0CC4BB0-6CB1-4DBF-8970-75C9FFB05825}" destId="{399FDCE6-010B-4591-9BBC-FCD3298F72F0}" srcOrd="3" destOrd="0" presId="urn:microsoft.com/office/officeart/2008/layout/LinedList"/>
    <dgm:cxn modelId="{564D158C-D8D4-44A9-BE6C-9EA08E4522C7}" type="presParOf" srcId="{399FDCE6-010B-4591-9BBC-FCD3298F72F0}" destId="{09328074-D575-4DB2-9591-7B90FFE0CC7A}" srcOrd="0" destOrd="0" presId="urn:microsoft.com/office/officeart/2008/layout/LinedList"/>
    <dgm:cxn modelId="{BA3E5B92-0EA4-445E-B0FB-068D5090CB72}" type="presParOf" srcId="{399FDCE6-010B-4591-9BBC-FCD3298F72F0}" destId="{7C951604-8C6A-423E-A7B9-F8B76D5B0124}" srcOrd="1" destOrd="0" presId="urn:microsoft.com/office/officeart/2008/layout/LinedList"/>
    <dgm:cxn modelId="{B5C61E5A-BD1B-4654-881E-9FE7887DDC38}" type="presParOf" srcId="{A0CC4BB0-6CB1-4DBF-8970-75C9FFB05825}" destId="{5167238A-230A-4DE0-9278-A0A15D17371F}" srcOrd="4" destOrd="0" presId="urn:microsoft.com/office/officeart/2008/layout/LinedList"/>
    <dgm:cxn modelId="{2806E8E8-EF96-417C-A9BE-E04BC820B43E}" type="presParOf" srcId="{A0CC4BB0-6CB1-4DBF-8970-75C9FFB05825}" destId="{63EA503D-0A9D-4D6B-A313-59252EEDF71B}" srcOrd="5" destOrd="0" presId="urn:microsoft.com/office/officeart/2008/layout/LinedList"/>
    <dgm:cxn modelId="{795E8447-5D65-47D1-B85D-3913428D8E1B}" type="presParOf" srcId="{63EA503D-0A9D-4D6B-A313-59252EEDF71B}" destId="{A7F20211-263A-4035-A93C-4462FAF8BF91}" srcOrd="0" destOrd="0" presId="urn:microsoft.com/office/officeart/2008/layout/LinedList"/>
    <dgm:cxn modelId="{8DCB9AA4-41AA-409F-948C-7028AB593582}" type="presParOf" srcId="{63EA503D-0A9D-4D6B-A313-59252EEDF71B}" destId="{100519D8-7365-44A8-BC29-C291FE42DC26}" srcOrd="1" destOrd="0" presId="urn:microsoft.com/office/officeart/2008/layout/LinedList"/>
    <dgm:cxn modelId="{7403AE2B-8C8B-4997-8C91-05ABEACBF568}" type="presParOf" srcId="{A0CC4BB0-6CB1-4DBF-8970-75C9FFB05825}" destId="{3D22008B-4485-4725-9DA2-ED951092CA6E}" srcOrd="6" destOrd="0" presId="urn:microsoft.com/office/officeart/2008/layout/LinedList"/>
    <dgm:cxn modelId="{762DD481-9545-45E9-B96D-829B62C85D64}" type="presParOf" srcId="{A0CC4BB0-6CB1-4DBF-8970-75C9FFB05825}" destId="{4073A0BF-EF76-4B80-87D8-C6ACCE49FEF4}" srcOrd="7" destOrd="0" presId="urn:microsoft.com/office/officeart/2008/layout/LinedList"/>
    <dgm:cxn modelId="{2A876EA3-9890-455D-AC21-742F7EFC11BF}" type="presParOf" srcId="{4073A0BF-EF76-4B80-87D8-C6ACCE49FEF4}" destId="{4B5CB912-0A40-43FC-9719-1C4B91D06F05}" srcOrd="0" destOrd="0" presId="urn:microsoft.com/office/officeart/2008/layout/LinedList"/>
    <dgm:cxn modelId="{6463C93F-9E2A-4CDC-9DC8-8733B13C989E}" type="presParOf" srcId="{4073A0BF-EF76-4B80-87D8-C6ACCE49FEF4}" destId="{8AFAE944-B6E2-4B90-AB41-C4F7AD0D94BF}" srcOrd="1" destOrd="0" presId="urn:microsoft.com/office/officeart/2008/layout/LinedList"/>
    <dgm:cxn modelId="{4E937331-54EA-4F61-913A-060032DF2C34}" type="presParOf" srcId="{A0CC4BB0-6CB1-4DBF-8970-75C9FFB05825}" destId="{A0680555-7757-4F5F-93DD-452DE4441D0E}" srcOrd="8" destOrd="0" presId="urn:microsoft.com/office/officeart/2008/layout/LinedList"/>
    <dgm:cxn modelId="{F085A523-516D-45E1-8B84-5C419592151D}" type="presParOf" srcId="{A0CC4BB0-6CB1-4DBF-8970-75C9FFB05825}" destId="{533EE28E-5BBC-4A7C-B169-3588160BCAF6}" srcOrd="9" destOrd="0" presId="urn:microsoft.com/office/officeart/2008/layout/LinedList"/>
    <dgm:cxn modelId="{9D261D4A-2BF2-4459-A5F5-3DAB1AC6B40D}" type="presParOf" srcId="{533EE28E-5BBC-4A7C-B169-3588160BCAF6}" destId="{910F560C-1120-49FF-8411-D3A91D9F2BF1}" srcOrd="0" destOrd="0" presId="urn:microsoft.com/office/officeart/2008/layout/LinedList"/>
    <dgm:cxn modelId="{A40980D0-8524-46B0-B541-CB4F6F27AF46}" type="presParOf" srcId="{533EE28E-5BBC-4A7C-B169-3588160BCAF6}" destId="{785A4D20-F073-4E92-89FB-CDCFE34E8A6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CF33845-B536-4245-9AA6-913633DB86B6}" type="doc">
      <dgm:prSet loTypeId="urn:microsoft.com/office/officeart/2016/7/layout/LinearBlockProcessNumbered" loCatId="process" qsTypeId="urn:microsoft.com/office/officeart/2005/8/quickstyle/simple5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C895EBC-CE75-4AAE-B215-D96FA3589DA9}">
      <dgm:prSet/>
      <dgm:spPr/>
      <dgm:t>
        <a:bodyPr/>
        <a:lstStyle/>
        <a:p>
          <a:r>
            <a:rPr lang="en-US" baseline="0"/>
            <a:t>Easier access to temporary and non-stored vitals data</a:t>
          </a:r>
          <a:endParaRPr lang="en-US"/>
        </a:p>
      </dgm:t>
    </dgm:pt>
    <dgm:pt modelId="{6F721EF1-3B18-4A83-896E-D7AC3065CBE8}" type="parTrans" cxnId="{AA4D5807-49DE-4775-A3DD-6C01A7D3B22E}">
      <dgm:prSet/>
      <dgm:spPr/>
      <dgm:t>
        <a:bodyPr/>
        <a:lstStyle/>
        <a:p>
          <a:endParaRPr lang="en-US"/>
        </a:p>
      </dgm:t>
    </dgm:pt>
    <dgm:pt modelId="{99239977-AD0D-4D26-8ECC-0ADE18702A1A}" type="sibTrans" cxnId="{AA4D5807-49DE-4775-A3DD-6C01A7D3B22E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0FDA6EA3-7451-4F7F-BFED-970676D4B61D}">
      <dgm:prSet/>
      <dgm:spPr/>
      <dgm:t>
        <a:bodyPr/>
        <a:lstStyle/>
        <a:p>
          <a:r>
            <a:rPr lang="en-US" baseline="0"/>
            <a:t>Quicker diagnosis of larger problems</a:t>
          </a:r>
          <a:endParaRPr lang="en-US"/>
        </a:p>
      </dgm:t>
    </dgm:pt>
    <dgm:pt modelId="{5A22E4C4-51D4-4411-815A-890DAF3A1282}" type="parTrans" cxnId="{59DD42E4-A8B6-45C1-BB88-B939666DD70D}">
      <dgm:prSet/>
      <dgm:spPr/>
      <dgm:t>
        <a:bodyPr/>
        <a:lstStyle/>
        <a:p>
          <a:endParaRPr lang="en-US"/>
        </a:p>
      </dgm:t>
    </dgm:pt>
    <dgm:pt modelId="{A3499A48-2A52-4DB7-9273-DA4C9719AD94}" type="sibTrans" cxnId="{59DD42E4-A8B6-45C1-BB88-B939666DD70D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98F77639-3DF5-4731-8EB6-65F5868E9C1E}" type="pres">
      <dgm:prSet presAssocID="{9CF33845-B536-4245-9AA6-913633DB86B6}" presName="Name0" presStyleCnt="0">
        <dgm:presLayoutVars>
          <dgm:animLvl val="lvl"/>
          <dgm:resizeHandles val="exact"/>
        </dgm:presLayoutVars>
      </dgm:prSet>
      <dgm:spPr/>
    </dgm:pt>
    <dgm:pt modelId="{FB7C88FB-64F4-4926-9C59-62CB63D60883}" type="pres">
      <dgm:prSet presAssocID="{5C895EBC-CE75-4AAE-B215-D96FA3589DA9}" presName="compositeNode" presStyleCnt="0">
        <dgm:presLayoutVars>
          <dgm:bulletEnabled val="1"/>
        </dgm:presLayoutVars>
      </dgm:prSet>
      <dgm:spPr/>
    </dgm:pt>
    <dgm:pt modelId="{BB186B30-761D-4A2B-AB2C-9117EAC04D19}" type="pres">
      <dgm:prSet presAssocID="{5C895EBC-CE75-4AAE-B215-D96FA3589DA9}" presName="bgRect" presStyleLbl="alignNode1" presStyleIdx="0" presStyleCnt="2"/>
      <dgm:spPr/>
    </dgm:pt>
    <dgm:pt modelId="{540C82C4-A658-490F-B4F9-16111E7B2939}" type="pres">
      <dgm:prSet presAssocID="{99239977-AD0D-4D26-8ECC-0ADE18702A1A}" presName="sibTransNodeRect" presStyleLbl="alignNode1" presStyleIdx="0" presStyleCnt="2">
        <dgm:presLayoutVars>
          <dgm:chMax val="0"/>
          <dgm:bulletEnabled val="1"/>
        </dgm:presLayoutVars>
      </dgm:prSet>
      <dgm:spPr/>
    </dgm:pt>
    <dgm:pt modelId="{14AE03CF-F55C-4456-8D1E-AF2BCB3B3543}" type="pres">
      <dgm:prSet presAssocID="{5C895EBC-CE75-4AAE-B215-D96FA3589DA9}" presName="nodeRect" presStyleLbl="alignNode1" presStyleIdx="0" presStyleCnt="2">
        <dgm:presLayoutVars>
          <dgm:bulletEnabled val="1"/>
        </dgm:presLayoutVars>
      </dgm:prSet>
      <dgm:spPr/>
    </dgm:pt>
    <dgm:pt modelId="{19243D53-217C-478A-977B-2C69A7DF041F}" type="pres">
      <dgm:prSet presAssocID="{99239977-AD0D-4D26-8ECC-0ADE18702A1A}" presName="sibTrans" presStyleCnt="0"/>
      <dgm:spPr/>
    </dgm:pt>
    <dgm:pt modelId="{CA922F29-2BB0-4E1F-9CE2-C02459017FB6}" type="pres">
      <dgm:prSet presAssocID="{0FDA6EA3-7451-4F7F-BFED-970676D4B61D}" presName="compositeNode" presStyleCnt="0">
        <dgm:presLayoutVars>
          <dgm:bulletEnabled val="1"/>
        </dgm:presLayoutVars>
      </dgm:prSet>
      <dgm:spPr/>
    </dgm:pt>
    <dgm:pt modelId="{63288930-43A8-4BD6-A451-A5B9E57135A7}" type="pres">
      <dgm:prSet presAssocID="{0FDA6EA3-7451-4F7F-BFED-970676D4B61D}" presName="bgRect" presStyleLbl="alignNode1" presStyleIdx="1" presStyleCnt="2"/>
      <dgm:spPr/>
    </dgm:pt>
    <dgm:pt modelId="{D114C28D-32F6-46E2-B9DD-EABDBC5A3686}" type="pres">
      <dgm:prSet presAssocID="{A3499A48-2A52-4DB7-9273-DA4C9719AD94}" presName="sibTransNodeRect" presStyleLbl="alignNode1" presStyleIdx="1" presStyleCnt="2">
        <dgm:presLayoutVars>
          <dgm:chMax val="0"/>
          <dgm:bulletEnabled val="1"/>
        </dgm:presLayoutVars>
      </dgm:prSet>
      <dgm:spPr/>
    </dgm:pt>
    <dgm:pt modelId="{4A27AEE1-A3AB-4C69-8E03-4B1C414C6465}" type="pres">
      <dgm:prSet presAssocID="{0FDA6EA3-7451-4F7F-BFED-970676D4B61D}" presName="nodeRect" presStyleLbl="alignNode1" presStyleIdx="1" presStyleCnt="2">
        <dgm:presLayoutVars>
          <dgm:bulletEnabled val="1"/>
        </dgm:presLayoutVars>
      </dgm:prSet>
      <dgm:spPr/>
    </dgm:pt>
  </dgm:ptLst>
  <dgm:cxnLst>
    <dgm:cxn modelId="{CDFBCF05-23EA-4DBD-84D4-AF16361F359A}" type="presOf" srcId="{5C895EBC-CE75-4AAE-B215-D96FA3589DA9}" destId="{14AE03CF-F55C-4456-8D1E-AF2BCB3B3543}" srcOrd="1" destOrd="0" presId="urn:microsoft.com/office/officeart/2016/7/layout/LinearBlockProcessNumbered"/>
    <dgm:cxn modelId="{AA4D5807-49DE-4775-A3DD-6C01A7D3B22E}" srcId="{9CF33845-B536-4245-9AA6-913633DB86B6}" destId="{5C895EBC-CE75-4AAE-B215-D96FA3589DA9}" srcOrd="0" destOrd="0" parTransId="{6F721EF1-3B18-4A83-896E-D7AC3065CBE8}" sibTransId="{99239977-AD0D-4D26-8ECC-0ADE18702A1A}"/>
    <dgm:cxn modelId="{96B73020-F457-46A0-9EC0-3FA80616007B}" type="presOf" srcId="{0FDA6EA3-7451-4F7F-BFED-970676D4B61D}" destId="{4A27AEE1-A3AB-4C69-8E03-4B1C414C6465}" srcOrd="1" destOrd="0" presId="urn:microsoft.com/office/officeart/2016/7/layout/LinearBlockProcessNumbered"/>
    <dgm:cxn modelId="{765AEB2E-9D17-4A00-8241-F7E874D4422D}" type="presOf" srcId="{99239977-AD0D-4D26-8ECC-0ADE18702A1A}" destId="{540C82C4-A658-490F-B4F9-16111E7B2939}" srcOrd="0" destOrd="0" presId="urn:microsoft.com/office/officeart/2016/7/layout/LinearBlockProcessNumbered"/>
    <dgm:cxn modelId="{EE5D4936-8A82-46BE-BE92-6AFCF22C6CCC}" type="presOf" srcId="{9CF33845-B536-4245-9AA6-913633DB86B6}" destId="{98F77639-3DF5-4731-8EB6-65F5868E9C1E}" srcOrd="0" destOrd="0" presId="urn:microsoft.com/office/officeart/2016/7/layout/LinearBlockProcessNumbered"/>
    <dgm:cxn modelId="{64DB765A-1DF6-4CF0-8AAF-D67F73862A46}" type="presOf" srcId="{5C895EBC-CE75-4AAE-B215-D96FA3589DA9}" destId="{BB186B30-761D-4A2B-AB2C-9117EAC04D19}" srcOrd="0" destOrd="0" presId="urn:microsoft.com/office/officeart/2016/7/layout/LinearBlockProcessNumbered"/>
    <dgm:cxn modelId="{30F0F984-6110-4A38-A95F-B1F6F81AD8DE}" type="presOf" srcId="{A3499A48-2A52-4DB7-9273-DA4C9719AD94}" destId="{D114C28D-32F6-46E2-B9DD-EABDBC5A3686}" srcOrd="0" destOrd="0" presId="urn:microsoft.com/office/officeart/2016/7/layout/LinearBlockProcessNumbered"/>
    <dgm:cxn modelId="{BD3BBAAF-0A89-491C-8EB6-2094A058C29C}" type="presOf" srcId="{0FDA6EA3-7451-4F7F-BFED-970676D4B61D}" destId="{63288930-43A8-4BD6-A451-A5B9E57135A7}" srcOrd="0" destOrd="0" presId="urn:microsoft.com/office/officeart/2016/7/layout/LinearBlockProcessNumbered"/>
    <dgm:cxn modelId="{59DD42E4-A8B6-45C1-BB88-B939666DD70D}" srcId="{9CF33845-B536-4245-9AA6-913633DB86B6}" destId="{0FDA6EA3-7451-4F7F-BFED-970676D4B61D}" srcOrd="1" destOrd="0" parTransId="{5A22E4C4-51D4-4411-815A-890DAF3A1282}" sibTransId="{A3499A48-2A52-4DB7-9273-DA4C9719AD94}"/>
    <dgm:cxn modelId="{70B7ED3A-456E-49D0-B37A-B9B4928BDB24}" type="presParOf" srcId="{98F77639-3DF5-4731-8EB6-65F5868E9C1E}" destId="{FB7C88FB-64F4-4926-9C59-62CB63D60883}" srcOrd="0" destOrd="0" presId="urn:microsoft.com/office/officeart/2016/7/layout/LinearBlockProcessNumbered"/>
    <dgm:cxn modelId="{DF98EBF3-1B53-4451-9D01-CF71D322BBA4}" type="presParOf" srcId="{FB7C88FB-64F4-4926-9C59-62CB63D60883}" destId="{BB186B30-761D-4A2B-AB2C-9117EAC04D19}" srcOrd="0" destOrd="0" presId="urn:microsoft.com/office/officeart/2016/7/layout/LinearBlockProcessNumbered"/>
    <dgm:cxn modelId="{BE93AF0D-1E7F-4CA2-8D97-E9A5D64AA40D}" type="presParOf" srcId="{FB7C88FB-64F4-4926-9C59-62CB63D60883}" destId="{540C82C4-A658-490F-B4F9-16111E7B2939}" srcOrd="1" destOrd="0" presId="urn:microsoft.com/office/officeart/2016/7/layout/LinearBlockProcessNumbered"/>
    <dgm:cxn modelId="{11DFFB6A-73EF-437D-B28E-890A8340EFAE}" type="presParOf" srcId="{FB7C88FB-64F4-4926-9C59-62CB63D60883}" destId="{14AE03CF-F55C-4456-8D1E-AF2BCB3B3543}" srcOrd="2" destOrd="0" presId="urn:microsoft.com/office/officeart/2016/7/layout/LinearBlockProcessNumbered"/>
    <dgm:cxn modelId="{4E42F4C9-07D9-46A2-8A0A-0C89C600BCC5}" type="presParOf" srcId="{98F77639-3DF5-4731-8EB6-65F5868E9C1E}" destId="{19243D53-217C-478A-977B-2C69A7DF041F}" srcOrd="1" destOrd="0" presId="urn:microsoft.com/office/officeart/2016/7/layout/LinearBlockProcessNumbered"/>
    <dgm:cxn modelId="{72901113-98FE-470B-B03D-1219172A3979}" type="presParOf" srcId="{98F77639-3DF5-4731-8EB6-65F5868E9C1E}" destId="{CA922F29-2BB0-4E1F-9CE2-C02459017FB6}" srcOrd="2" destOrd="0" presId="urn:microsoft.com/office/officeart/2016/7/layout/LinearBlockProcessNumbered"/>
    <dgm:cxn modelId="{C2A2DF88-53A7-4504-833A-C566E1C9A04C}" type="presParOf" srcId="{CA922F29-2BB0-4E1F-9CE2-C02459017FB6}" destId="{63288930-43A8-4BD6-A451-A5B9E57135A7}" srcOrd="0" destOrd="0" presId="urn:microsoft.com/office/officeart/2016/7/layout/LinearBlockProcessNumbered"/>
    <dgm:cxn modelId="{EC7EEEBB-5ADB-4B82-880B-31EA0697EF08}" type="presParOf" srcId="{CA922F29-2BB0-4E1F-9CE2-C02459017FB6}" destId="{D114C28D-32F6-46E2-B9DD-EABDBC5A3686}" srcOrd="1" destOrd="0" presId="urn:microsoft.com/office/officeart/2016/7/layout/LinearBlockProcessNumbered"/>
    <dgm:cxn modelId="{4F24841D-9157-4C4A-8F81-C2A58DC96D68}" type="presParOf" srcId="{CA922F29-2BB0-4E1F-9CE2-C02459017FB6}" destId="{4A27AEE1-A3AB-4C69-8E03-4B1C414C6465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80C717-E75F-4589-93A0-93243BC9BF77}">
      <dsp:nvSpPr>
        <dsp:cNvPr id="0" name=""/>
        <dsp:cNvSpPr/>
      </dsp:nvSpPr>
      <dsp:spPr>
        <a:xfrm>
          <a:off x="0" y="641"/>
          <a:ext cx="5945448" cy="0"/>
        </a:xfrm>
        <a:prstGeom prst="line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8772F7-507C-4FDE-A312-D099D7B4E092}">
      <dsp:nvSpPr>
        <dsp:cNvPr id="0" name=""/>
        <dsp:cNvSpPr/>
      </dsp:nvSpPr>
      <dsp:spPr>
        <a:xfrm>
          <a:off x="0" y="641"/>
          <a:ext cx="5945448" cy="1050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baseline="0"/>
            <a:t>Ambidextrous</a:t>
          </a:r>
          <a:endParaRPr lang="en-US" sz="3300" kern="1200"/>
        </a:p>
      </dsp:txBody>
      <dsp:txXfrm>
        <a:off x="0" y="641"/>
        <a:ext cx="5945448" cy="1050745"/>
      </dsp:txXfrm>
    </dsp:sp>
    <dsp:sp modelId="{D03DD8A4-B1F4-4152-B877-0E44590932A8}">
      <dsp:nvSpPr>
        <dsp:cNvPr id="0" name=""/>
        <dsp:cNvSpPr/>
      </dsp:nvSpPr>
      <dsp:spPr>
        <a:xfrm>
          <a:off x="0" y="1051386"/>
          <a:ext cx="5945448" cy="0"/>
        </a:xfrm>
        <a:prstGeom prst="line">
          <a:avLst/>
        </a:prstGeom>
        <a:solidFill>
          <a:schemeClr val="accent1">
            <a:shade val="80000"/>
            <a:hueOff val="0"/>
            <a:satOff val="-245"/>
            <a:lumOff val="6923"/>
            <a:alphaOff val="0"/>
          </a:schemeClr>
        </a:solidFill>
        <a:ln w="13970" cap="flat" cmpd="sng" algn="ctr">
          <a:solidFill>
            <a:schemeClr val="accent1">
              <a:shade val="80000"/>
              <a:hueOff val="0"/>
              <a:satOff val="-245"/>
              <a:lumOff val="692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328074-D575-4DB2-9591-7B90FFE0CC7A}">
      <dsp:nvSpPr>
        <dsp:cNvPr id="0" name=""/>
        <dsp:cNvSpPr/>
      </dsp:nvSpPr>
      <dsp:spPr>
        <a:xfrm>
          <a:off x="0" y="1051386"/>
          <a:ext cx="5945448" cy="1050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baseline="0"/>
            <a:t>Sew it instead of soldering it</a:t>
          </a:r>
          <a:endParaRPr lang="en-US" sz="3300" kern="1200"/>
        </a:p>
      </dsp:txBody>
      <dsp:txXfrm>
        <a:off x="0" y="1051386"/>
        <a:ext cx="5945448" cy="1050745"/>
      </dsp:txXfrm>
    </dsp:sp>
    <dsp:sp modelId="{5167238A-230A-4DE0-9278-A0A15D17371F}">
      <dsp:nvSpPr>
        <dsp:cNvPr id="0" name=""/>
        <dsp:cNvSpPr/>
      </dsp:nvSpPr>
      <dsp:spPr>
        <a:xfrm>
          <a:off x="0" y="2102131"/>
          <a:ext cx="5945448" cy="0"/>
        </a:xfrm>
        <a:prstGeom prst="line">
          <a:avLst/>
        </a:prstGeom>
        <a:solidFill>
          <a:schemeClr val="accent1">
            <a:shade val="80000"/>
            <a:hueOff val="0"/>
            <a:satOff val="-491"/>
            <a:lumOff val="13845"/>
            <a:alphaOff val="0"/>
          </a:schemeClr>
        </a:solidFill>
        <a:ln w="13970" cap="flat" cmpd="sng" algn="ctr">
          <a:solidFill>
            <a:schemeClr val="accent1">
              <a:shade val="80000"/>
              <a:hueOff val="0"/>
              <a:satOff val="-491"/>
              <a:lumOff val="138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F20211-263A-4035-A93C-4462FAF8BF91}">
      <dsp:nvSpPr>
        <dsp:cNvPr id="0" name=""/>
        <dsp:cNvSpPr/>
      </dsp:nvSpPr>
      <dsp:spPr>
        <a:xfrm>
          <a:off x="0" y="2102131"/>
          <a:ext cx="5945448" cy="1050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baseline="0"/>
            <a:t>More accurate</a:t>
          </a:r>
          <a:endParaRPr lang="en-US" sz="3300" kern="1200"/>
        </a:p>
      </dsp:txBody>
      <dsp:txXfrm>
        <a:off x="0" y="2102131"/>
        <a:ext cx="5945448" cy="1050745"/>
      </dsp:txXfrm>
    </dsp:sp>
    <dsp:sp modelId="{3D22008B-4485-4725-9DA2-ED951092CA6E}">
      <dsp:nvSpPr>
        <dsp:cNvPr id="0" name=""/>
        <dsp:cNvSpPr/>
      </dsp:nvSpPr>
      <dsp:spPr>
        <a:xfrm>
          <a:off x="0" y="3152877"/>
          <a:ext cx="5945448" cy="0"/>
        </a:xfrm>
        <a:prstGeom prst="line">
          <a:avLst/>
        </a:prstGeom>
        <a:solidFill>
          <a:schemeClr val="accent1">
            <a:shade val="80000"/>
            <a:hueOff val="0"/>
            <a:satOff val="-736"/>
            <a:lumOff val="20768"/>
            <a:alphaOff val="0"/>
          </a:schemeClr>
        </a:solidFill>
        <a:ln w="13970" cap="flat" cmpd="sng" algn="ctr">
          <a:solidFill>
            <a:schemeClr val="accent1">
              <a:shade val="80000"/>
              <a:hueOff val="0"/>
              <a:satOff val="-736"/>
              <a:lumOff val="2076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5CB912-0A40-43FC-9719-1C4B91D06F05}">
      <dsp:nvSpPr>
        <dsp:cNvPr id="0" name=""/>
        <dsp:cNvSpPr/>
      </dsp:nvSpPr>
      <dsp:spPr>
        <a:xfrm>
          <a:off x="0" y="3152877"/>
          <a:ext cx="5945448" cy="1050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baseline="0"/>
            <a:t>More intuitive feedback</a:t>
          </a:r>
          <a:endParaRPr lang="en-US" sz="3300" kern="1200"/>
        </a:p>
      </dsp:txBody>
      <dsp:txXfrm>
        <a:off x="0" y="3152877"/>
        <a:ext cx="5945448" cy="1050745"/>
      </dsp:txXfrm>
    </dsp:sp>
    <dsp:sp modelId="{A0680555-7757-4F5F-93DD-452DE4441D0E}">
      <dsp:nvSpPr>
        <dsp:cNvPr id="0" name=""/>
        <dsp:cNvSpPr/>
      </dsp:nvSpPr>
      <dsp:spPr>
        <a:xfrm>
          <a:off x="0" y="4203622"/>
          <a:ext cx="5945448" cy="0"/>
        </a:xfrm>
        <a:prstGeom prst="line">
          <a:avLst/>
        </a:prstGeom>
        <a:solidFill>
          <a:schemeClr val="accent1">
            <a:shade val="80000"/>
            <a:hueOff val="0"/>
            <a:satOff val="-982"/>
            <a:lumOff val="27690"/>
            <a:alphaOff val="0"/>
          </a:schemeClr>
        </a:solidFill>
        <a:ln w="13970" cap="flat" cmpd="sng" algn="ctr">
          <a:solidFill>
            <a:schemeClr val="accent1">
              <a:shade val="80000"/>
              <a:hueOff val="0"/>
              <a:satOff val="-982"/>
              <a:lumOff val="276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0F560C-1120-49FF-8411-D3A91D9F2BF1}">
      <dsp:nvSpPr>
        <dsp:cNvPr id="0" name=""/>
        <dsp:cNvSpPr/>
      </dsp:nvSpPr>
      <dsp:spPr>
        <a:xfrm>
          <a:off x="0" y="4203622"/>
          <a:ext cx="5945448" cy="1050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baseline="0"/>
            <a:t>Switch sensor positions</a:t>
          </a:r>
          <a:endParaRPr lang="en-US" sz="3300" kern="1200"/>
        </a:p>
      </dsp:txBody>
      <dsp:txXfrm>
        <a:off x="0" y="4203622"/>
        <a:ext cx="5945448" cy="10507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186B30-761D-4A2B-AB2C-9117EAC04D19}">
      <dsp:nvSpPr>
        <dsp:cNvPr id="0" name=""/>
        <dsp:cNvSpPr/>
      </dsp:nvSpPr>
      <dsp:spPr>
        <a:xfrm>
          <a:off x="1871" y="904183"/>
          <a:ext cx="2878073" cy="345368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2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4290" tIns="0" rIns="28429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/>
            <a:t>Easier access to temporary and non-stored vitals data</a:t>
          </a:r>
          <a:endParaRPr lang="en-US" sz="2600" kern="1200"/>
        </a:p>
      </dsp:txBody>
      <dsp:txXfrm>
        <a:off x="1871" y="2285658"/>
        <a:ext cx="2878073" cy="2072212"/>
      </dsp:txXfrm>
    </dsp:sp>
    <dsp:sp modelId="{540C82C4-A658-490F-B4F9-16111E7B2939}">
      <dsp:nvSpPr>
        <dsp:cNvPr id="0" name=""/>
        <dsp:cNvSpPr/>
      </dsp:nvSpPr>
      <dsp:spPr>
        <a:xfrm>
          <a:off x="1871" y="904183"/>
          <a:ext cx="2878073" cy="1381475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4290" tIns="165100" rIns="28429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1871" y="904183"/>
        <a:ext cx="2878073" cy="1381475"/>
      </dsp:txXfrm>
    </dsp:sp>
    <dsp:sp modelId="{63288930-43A8-4BD6-A451-A5B9E57135A7}">
      <dsp:nvSpPr>
        <dsp:cNvPr id="0" name=""/>
        <dsp:cNvSpPr/>
      </dsp:nvSpPr>
      <dsp:spPr>
        <a:xfrm>
          <a:off x="3110190" y="904183"/>
          <a:ext cx="2878073" cy="3453687"/>
        </a:xfrm>
        <a:prstGeom prst="rect">
          <a:avLst/>
        </a:prstGeom>
        <a:solidFill>
          <a:schemeClr val="accent2">
            <a:hueOff val="-7424668"/>
            <a:satOff val="2422"/>
            <a:lumOff val="-2157"/>
            <a:alphaOff val="0"/>
          </a:schemeClr>
        </a:solidFill>
        <a:ln w="9525" cap="flat" cmpd="sng" algn="ctr">
          <a:solidFill>
            <a:schemeClr val="accent2">
              <a:hueOff val="-7424668"/>
              <a:satOff val="2422"/>
              <a:lumOff val="-2157"/>
              <a:alphaOff val="0"/>
            </a:schemeClr>
          </a:solidFill>
          <a:prstDash val="solid"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2">
              <a:hueOff val="-7424668"/>
              <a:satOff val="2422"/>
              <a:lumOff val="-2157"/>
              <a:alphaOff val="0"/>
              <a:shade val="25000"/>
              <a:satMod val="140000"/>
            </a:schemeClr>
          </a:contourClr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4290" tIns="0" rIns="28429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/>
            <a:t>Quicker diagnosis of larger problems</a:t>
          </a:r>
          <a:endParaRPr lang="en-US" sz="2600" kern="1200"/>
        </a:p>
      </dsp:txBody>
      <dsp:txXfrm>
        <a:off x="3110190" y="2285658"/>
        <a:ext cx="2878073" cy="2072212"/>
      </dsp:txXfrm>
    </dsp:sp>
    <dsp:sp modelId="{D114C28D-32F6-46E2-B9DD-EABDBC5A3686}">
      <dsp:nvSpPr>
        <dsp:cNvPr id="0" name=""/>
        <dsp:cNvSpPr/>
      </dsp:nvSpPr>
      <dsp:spPr>
        <a:xfrm>
          <a:off x="3110190" y="904183"/>
          <a:ext cx="2878073" cy="1381475"/>
        </a:xfrm>
        <a:prstGeom prst="rect">
          <a:avLst/>
        </a:prstGeom>
        <a:noFill/>
        <a:ln w="9525" cap="flat" cmpd="sng" algn="ctr">
          <a:noFill/>
          <a:prstDash val="solid"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4290" tIns="165100" rIns="28429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110190" y="904183"/>
        <a:ext cx="2878073" cy="13814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8624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3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399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87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23858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940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12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44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781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339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34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55DA4B2-3666-48E1-AC28-1B885549B4D1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99D3ABC-BD68-45B8-AEBA-B4328224C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309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ability.nyu.edu/" TargetMode="External"/><Relationship Id="rId3" Type="http://schemas.openxmlformats.org/officeDocument/2006/relationships/image" Target="../media/image5.jpeg"/><Relationship Id="rId7" Type="http://schemas.openxmlformats.org/officeDocument/2006/relationships/hyperlink" Target="https://newatlas.com/pure-carbon-delta-gloves-indiegogo/48568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ickstarter.com/projects/mm8/intelligent-fightwear-smart-sensor-gloves" TargetMode="External"/><Relationship Id="rId5" Type="http://schemas.openxmlformats.org/officeDocument/2006/relationships/hyperlink" Target="https://iq.intel.com/mom-makes-smart-glove-that-detects-epileptic-seizures/" TargetMode="Externa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DC77849-3BD1-4E59-BF04-13EDE548617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23" y="4233670"/>
            <a:ext cx="10828817" cy="262433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11122E-E982-4BDE-B647-CC3FFA523A5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2811"/>
            <a:ext cx="464025" cy="423648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6212EE-01CC-454A-833C-B8485AA4C0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233670"/>
            <a:ext cx="464025" cy="26243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6172B0-5C82-4F80-9FC1-6CF76D7BD5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9525" y="228599"/>
            <a:ext cx="10132452" cy="3839633"/>
          </a:xfrm>
        </p:spPr>
        <p:txBody>
          <a:bodyPr anchor="b">
            <a:normAutofit/>
          </a:bodyPr>
          <a:lstStyle/>
          <a:p>
            <a:r>
              <a:rPr lang="en-US" sz="4800"/>
              <a:t>Sensor Glove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6C95E7-168C-4576-8999-5B89866774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9525" y="4389966"/>
            <a:ext cx="10132452" cy="2229198"/>
          </a:xfrm>
          <a:noFill/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tx1"/>
                </a:solidFill>
              </a:rPr>
              <a:t>Akash Kumar</a:t>
            </a:r>
          </a:p>
        </p:txBody>
      </p:sp>
    </p:spTree>
    <p:extLst>
      <p:ext uri="{BB962C8B-B14F-4D97-AF65-F5344CB8AC3E}">
        <p14:creationId xmlns:p14="http://schemas.microsoft.com/office/powerpoint/2010/main" val="806547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67D982-25C5-4CC2-AA64-276BE3B2CA7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F93229-5488-42A3-A88F-4C459369D6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42" r="-2" b="20458"/>
          <a:stretch/>
        </p:blipFill>
        <p:spPr>
          <a:xfrm>
            <a:off x="20" y="10"/>
            <a:ext cx="7552924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94A044-3B04-45C7-92CA-104AB28AB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8675" y="640080"/>
            <a:ext cx="3075836" cy="1325562"/>
          </a:xfrm>
        </p:spPr>
        <p:txBody>
          <a:bodyPr>
            <a:normAutofit/>
          </a:bodyPr>
          <a:lstStyle/>
          <a:p>
            <a:r>
              <a:rPr lang="en-US" sz="3200"/>
              <a:t>What I made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E1A59-F763-43A8-B3B8-2A48CA0CE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8675" y="1936955"/>
            <a:ext cx="3075836" cy="4243182"/>
          </a:xfrm>
        </p:spPr>
        <p:txBody>
          <a:bodyPr>
            <a:normAutofit/>
          </a:bodyPr>
          <a:lstStyle/>
          <a:p>
            <a:r>
              <a:rPr lang="en-US" sz="1600"/>
              <a:t>A glove that can detect the vitals of another person</a:t>
            </a:r>
          </a:p>
          <a:p>
            <a:r>
              <a:rPr lang="en-US" sz="1600"/>
              <a:t>Made with</a:t>
            </a:r>
          </a:p>
          <a:p>
            <a:pPr lvl="1"/>
            <a:r>
              <a:rPr lang="en-US" dirty="0"/>
              <a:t>Arduino Flora</a:t>
            </a:r>
          </a:p>
          <a:p>
            <a:pPr lvl="1"/>
            <a:r>
              <a:rPr lang="en-US" dirty="0"/>
              <a:t>Piezo Heart rate sensor</a:t>
            </a:r>
          </a:p>
          <a:p>
            <a:pPr lvl="1"/>
            <a:r>
              <a:rPr lang="en-US" dirty="0"/>
              <a:t>GSR sensor made from conductive fabric</a:t>
            </a:r>
          </a:p>
          <a:p>
            <a:pPr lvl="1"/>
            <a:r>
              <a:rPr lang="en-US" dirty="0"/>
              <a:t>Temperature Sensor made from wires</a:t>
            </a:r>
          </a:p>
        </p:txBody>
      </p:sp>
    </p:spTree>
    <p:extLst>
      <p:ext uri="{BB962C8B-B14F-4D97-AF65-F5344CB8AC3E}">
        <p14:creationId xmlns:p14="http://schemas.microsoft.com/office/powerpoint/2010/main" val="1831472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2781DDF-FAC9-41BA-A2E2-B4F31ED7333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4914709-E166-4C6E-8D9F-B2BC2F3210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74" r="1" b="35759"/>
          <a:stretch/>
        </p:blipFill>
        <p:spPr>
          <a:xfrm>
            <a:off x="452761" y="10"/>
            <a:ext cx="5643239" cy="4068222"/>
          </a:xfrm>
          <a:prstGeom prst="rect">
            <a:avLst/>
          </a:prstGeom>
        </p:spPr>
      </p:pic>
      <p:pic>
        <p:nvPicPr>
          <p:cNvPr id="6" name="Picture 5" descr="A picture containing clothing&#10;&#10;Description generated with high confidence">
            <a:extLst>
              <a:ext uri="{FF2B5EF4-FFF2-40B4-BE49-F238E27FC236}">
                <a16:creationId xmlns:a16="http://schemas.microsoft.com/office/drawing/2014/main" id="{70A8F059-70F2-4CB3-84AD-597C18DD6F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37886"/>
          <a:stretch/>
        </p:blipFill>
        <p:spPr>
          <a:xfrm>
            <a:off x="452761" y="4229099"/>
            <a:ext cx="5643239" cy="26289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802338-8855-48FA-A599-08DCEB9E9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4929" y="758952"/>
            <a:ext cx="3935262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7200"/>
              <a:t>Issues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729688" y="4800600"/>
            <a:ext cx="3950503" cy="1691640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>
                <a:solidFill>
                  <a:schemeClr val="tx1">
                    <a:lumMod val="85000"/>
                  </a:schemeClr>
                </a:solidFill>
              </a:rPr>
              <a:t>Actually made a huge mess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tx1">
                    <a:lumMod val="85000"/>
                  </a:schemeClr>
                </a:solidFill>
              </a:rPr>
              <a:t>Can’t sew well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tx1">
                    <a:lumMod val="85000"/>
                  </a:schemeClr>
                </a:solidFill>
              </a:rPr>
              <a:t>Unreliable sensors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tx1">
                    <a:lumMod val="85000"/>
                  </a:schemeClr>
                </a:solidFill>
              </a:rPr>
              <a:t>Intuitive Interactions</a:t>
            </a:r>
          </a:p>
          <a:p>
            <a:pPr marL="0" indent="0">
              <a:buNone/>
            </a:pPr>
            <a:endParaRPr lang="en-US" sz="2200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687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1BB06672-1A60-406F-A61F-4563851CE60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04262" y="0"/>
            <a:ext cx="6188577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2ABC575D-863A-449B-AA18-A22D2A84C83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6933" y="0"/>
            <a:ext cx="480906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106378C3-EA41-4A0B-8144-97AF179E9AB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8693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DFC61-273D-4CC4-B5F3-9235C4C1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265" y="643465"/>
            <a:ext cx="4220108" cy="5560272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Who is it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12AA9-33FD-4853-B55B-B6CFEF2D6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199" y="643465"/>
            <a:ext cx="4142536" cy="5528735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Anyone with the need to get approximate vitals from another person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Parents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Doctors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Schools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Public events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Airports</a:t>
            </a:r>
          </a:p>
        </p:txBody>
      </p:sp>
    </p:spTree>
    <p:extLst>
      <p:ext uri="{BB962C8B-B14F-4D97-AF65-F5344CB8AC3E}">
        <p14:creationId xmlns:p14="http://schemas.microsoft.com/office/powerpoint/2010/main" val="3083116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DAD33F45-BE95-40A2-80F0-F4F764E8BCB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1951087" cy="33559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The Delta Gloves from PureCarbon">
            <a:extLst>
              <a:ext uri="{FF2B5EF4-FFF2-40B4-BE49-F238E27FC236}">
                <a16:creationId xmlns:a16="http://schemas.microsoft.com/office/drawing/2014/main" id="{287B869E-132A-4A8F-8FC5-3D5E564DA5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36" r="28794" b="-2"/>
          <a:stretch/>
        </p:blipFill>
        <p:spPr bwMode="auto">
          <a:xfrm>
            <a:off x="8172164" y="10"/>
            <a:ext cx="2999074" cy="3355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mart glove and Intel Edison board">
            <a:extLst>
              <a:ext uri="{FF2B5EF4-FFF2-40B4-BE49-F238E27FC236}">
                <a16:creationId xmlns:a16="http://schemas.microsoft.com/office/drawing/2014/main" id="{A8E93999-E92E-4ADB-A46B-89A264FB94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4" r="9390" b="1"/>
          <a:stretch/>
        </p:blipFill>
        <p:spPr bwMode="auto">
          <a:xfrm>
            <a:off x="6095999" y="3476625"/>
            <a:ext cx="5075238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ksr-ugc.imgix.net/assets/011/955/865/a2aeacf2e141c8b794db31926632d069_original.jpg?crop=faces&amp;w=1552&amp;h=873&amp;fit=crop&amp;v=1463719101&amp;auto=format&amp;q=92&amp;s=9aba6e79a164481c739ac68468e1ed97">
            <a:extLst>
              <a:ext uri="{FF2B5EF4-FFF2-40B4-BE49-F238E27FC236}">
                <a16:creationId xmlns:a16="http://schemas.microsoft.com/office/drawing/2014/main" id="{C49FD235-FD0F-4219-8E7F-13EF139BE1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61" r="19735" b="-2"/>
          <a:stretch/>
        </p:blipFill>
        <p:spPr bwMode="auto">
          <a:xfrm>
            <a:off x="6095999" y="10"/>
            <a:ext cx="1951087" cy="3355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A549C2-C086-496C-9035-C720977F8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365760"/>
            <a:ext cx="4835635" cy="1805940"/>
          </a:xfrm>
        </p:spPr>
        <p:txBody>
          <a:bodyPr>
            <a:normAutofit/>
          </a:bodyPr>
          <a:lstStyle/>
          <a:p>
            <a:r>
              <a:rPr lang="en-US" sz="4000"/>
              <a:t>Research &amp; Similar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44947-0C1B-44A0-A173-EEA0EC074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" y="2314575"/>
            <a:ext cx="4824603" cy="3865562"/>
          </a:xfrm>
        </p:spPr>
        <p:txBody>
          <a:bodyPr>
            <a:normAutofit/>
          </a:bodyPr>
          <a:lstStyle/>
          <a:p>
            <a:r>
              <a:rPr lang="en-US" dirty="0"/>
              <a:t>EEG Glove </a:t>
            </a:r>
            <a:r>
              <a:rPr lang="en-US" dirty="0">
                <a:hlinkClick r:id="rId5"/>
              </a:rPr>
              <a:t>(Intel)</a:t>
            </a:r>
            <a:endParaRPr lang="en-US" dirty="0"/>
          </a:p>
          <a:p>
            <a:r>
              <a:rPr lang="en-US" dirty="0"/>
              <a:t>Fight Glove (</a:t>
            </a:r>
            <a:r>
              <a:rPr lang="en-US" dirty="0">
                <a:hlinkClick r:id="rId6"/>
              </a:rPr>
              <a:t>Kickstarter</a:t>
            </a:r>
            <a:r>
              <a:rPr lang="en-US" dirty="0"/>
              <a:t>)</a:t>
            </a:r>
          </a:p>
          <a:p>
            <a:r>
              <a:rPr lang="en-US" dirty="0"/>
              <a:t>Smart Workout Gloves (</a:t>
            </a:r>
            <a:r>
              <a:rPr lang="en-US" dirty="0">
                <a:hlinkClick r:id="rId7"/>
              </a:rPr>
              <a:t>PureCarbon</a:t>
            </a:r>
            <a:r>
              <a:rPr lang="en-US" dirty="0"/>
              <a:t>)</a:t>
            </a:r>
          </a:p>
          <a:p>
            <a:r>
              <a:rPr lang="en-US" dirty="0"/>
              <a:t>The Ability Project (</a:t>
            </a:r>
            <a:r>
              <a:rPr lang="en-US" dirty="0">
                <a:hlinkClick r:id="rId8"/>
              </a:rPr>
              <a:t>NYU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66699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4CFB4D4-CFF3-4172-AB21-A2B3D1223E9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404" y="0"/>
            <a:ext cx="375818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E0D7E8-7752-4B06-BC1C-C12E90A9B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7621" y="804672"/>
            <a:ext cx="2824640" cy="5215128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User Testing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4919585"/>
              </p:ext>
            </p:extLst>
          </p:nvPr>
        </p:nvGraphicFramePr>
        <p:xfrm>
          <a:off x="804672" y="804671"/>
          <a:ext cx="5945449" cy="5255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33684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0B3D270-B19D-4DB8-BD3C-3E707485B51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54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BDAF94-B52E-4307-B54C-EF413086FC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DD179-A578-43B1-9904-9BD50AF1D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58" y="836023"/>
            <a:ext cx="2718788" cy="5183777"/>
          </a:xfrm>
        </p:spPr>
        <p:txBody>
          <a:bodyPr anchor="ctr"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Future Implications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3219372"/>
              </p:ext>
            </p:extLst>
          </p:nvPr>
        </p:nvGraphicFramePr>
        <p:xfrm>
          <a:off x="4658815" y="804672"/>
          <a:ext cx="5990136" cy="5262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299746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31</TotalTime>
  <Words>130</Words>
  <Application>Microsoft Office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Schoolbook</vt:lpstr>
      <vt:lpstr>Wingdings 2</vt:lpstr>
      <vt:lpstr>View</vt:lpstr>
      <vt:lpstr>Sensor Glove</vt:lpstr>
      <vt:lpstr>What I made</vt:lpstr>
      <vt:lpstr>Issues</vt:lpstr>
      <vt:lpstr>Who is it for</vt:lpstr>
      <vt:lpstr>Research &amp; Similar work</vt:lpstr>
      <vt:lpstr>User Testing</vt:lpstr>
      <vt:lpstr>Future Implications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Sensor Glove</dc:title>
  <dc:creator>Akash Kumar</dc:creator>
  <cp:lastModifiedBy>Akash Kumar</cp:lastModifiedBy>
  <cp:revision>3</cp:revision>
  <dcterms:created xsi:type="dcterms:W3CDTF">2017-12-14T16:05:51Z</dcterms:created>
  <dcterms:modified xsi:type="dcterms:W3CDTF">2017-12-14T16:37:26Z</dcterms:modified>
</cp:coreProperties>
</file>

<file path=docProps/thumbnail.jpeg>
</file>